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454CF-8D6C-C443-BC46-0D5AAA29681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A1158-5F00-F84D-AE79-78C331ABB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4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7D439-3BAE-1540-9186-92C24240524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4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158-5F00-F84D-AE79-78C331ABB4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1158-5F00-F84D-AE79-78C331ABB4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1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8C89A-21A0-A64A-9AD9-04B49D0C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AFEA5-02D6-9943-B09B-0074C06CE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894A4-BFCE-AC4C-82BA-984E772A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118D1-5845-D143-9FC6-B2C49521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B5426-A7BC-8F42-9A93-32C4420D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92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CD67-D826-4044-97A8-6391EE6A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41C32-4B07-2545-B41A-00D7A51F0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9A2FA-9A36-8E46-8D99-E6942A34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DE5D9-3779-604E-85FA-4392C628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BC2E1-B998-A041-9BB4-3E3BB6F1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6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4C9A74-CDF7-1F48-904F-F28E2BEA4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1BA7F-2D95-F947-9895-6629E323B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35B35-0AC8-5040-B258-0D162540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5527-B14D-C04E-8E58-A3B49F3F9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66A5B-F696-E347-984B-5332587B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8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E683-E202-0243-8CB3-3A7184B1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30611-4254-7644-B7AF-3897F5EE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744E9-1270-A642-843E-505B4619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DED20-FD27-2A41-A5E6-61A61C71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9DEB2-7129-1047-ACF9-DB03D411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9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97A4D-8913-B04D-A3C7-D2448209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66D03-F502-474C-A1C1-974BD08DD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2BF0-E7D3-DD4B-965A-575ABECF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39CF7-85FF-E447-BE04-65C891B7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E1390-D510-4A4C-A982-234DED9A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0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A565-D268-5F42-B2D0-9F292797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089E1-9F56-1D40-9EB8-9DA2A7AD2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190C4-90D0-C745-8CD4-C9543CB8F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C70CD-0279-894B-83D6-67DADAF1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BD6F4-0BD2-254A-BEDF-057619D5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BC42F-E974-F741-9F19-D3EF72B6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7787-0C7C-134D-96E7-C110C5FD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2E48C-98F7-1C4B-92CB-6550449AA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AE3DC-8950-0F42-BC05-791B818A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1478C-4AC0-D945-B436-69581EC8B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DB0C6-4852-824A-821E-A1603FC55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6A84A-1BCA-7C48-B529-9B7814EF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A69D7-229B-A448-AB52-7DF88EF0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F7A-B4B0-234A-ADB5-AA3459A7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9EF6-AF41-5A43-9DA5-E8CF254F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C34D4-C665-4040-A0E9-A5E04A27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3712B-D543-814B-911A-434BAC8E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B73FA-F037-FA46-B07A-0E13CCA3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1F56FF-11BF-614A-A2E0-B5D113D41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B0696-F65D-554A-AAFC-C3CD9BF69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7B64A-AB37-8E41-8553-7A3F78B7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2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9D54-F84C-8848-8334-943E7B4F1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4051-A1ED-5246-9372-37169B63A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63584-E5E8-0D49-AAE5-DC07A5629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44499-A24E-1949-89BB-C5E53A28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23C95-6A2A-1B45-B550-72BF78E5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22EC8-E745-534C-BE50-AABF27F2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3816-0547-0540-8024-4A6636AFE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C5ABF-0701-C849-A32D-B32D9FDB4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8EF63-428E-DF45-BF5F-EC9AD448F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D0EA6-3DAF-8042-BE0A-82A48226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32DA5-D182-F24B-9BB9-D4BA27C4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7A67C-1BBA-2D47-8DB1-C4490BF7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AC77A-CA9D-9548-84A7-4430566A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F5473-F6A9-7A43-93DE-C812F83DD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B6BA6-0D86-934C-AFCC-CC4923A39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5A6F-6033-AE48-81DB-055A42F9D112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6E00B-6600-E341-9772-2F2687EFE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27A9E-E8EA-BB44-8E40-7422A5D7F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2518B-C171-0643-8F5C-F3A96E9AE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8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C3DB6CE-B855-4AD2-8FB5-3C271542C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BD213-A9F5-8444-AF75-637DB586C6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039" b="14585"/>
          <a:stretch/>
        </p:blipFill>
        <p:spPr>
          <a:xfrm>
            <a:off x="-24" y="-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CB36F-AD47-144E-94C9-CF79B05E0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489" y="2906106"/>
            <a:ext cx="4797354" cy="1073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Candara" panose="020E0502030303020204" pitchFamily="34" charset="0"/>
              </a:rPr>
              <a:t>So Filipino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456BA-5CB9-4048-9F76-602959843D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5" r="78126"/>
          <a:stretch/>
        </p:blipFill>
        <p:spPr>
          <a:xfrm>
            <a:off x="5710839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D37803-7ECD-834A-9A66-B97940872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90" t="9300" r="18530" b="-85"/>
          <a:stretch/>
        </p:blipFill>
        <p:spPr>
          <a:xfrm>
            <a:off x="5078138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CCEDFC3-AD55-1845-B29E-1F398BFAE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547" y="4194590"/>
            <a:ext cx="5515237" cy="1313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Candara" panose="020E0502030303020204" pitchFamily="34" charset="0"/>
              </a:rPr>
              <a:t>Translates from English to 3 widely spoken dialects in the Philippines</a:t>
            </a:r>
          </a:p>
          <a:p>
            <a:r>
              <a:rPr lang="en-US" sz="1700" kern="1200" dirty="0">
                <a:solidFill>
                  <a:schemeClr val="tx1"/>
                </a:solidFill>
                <a:latin typeface="Candara" panose="020E0502030303020204" pitchFamily="34" charset="0"/>
              </a:rPr>
              <a:t>Including Tagalog and Bisaya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E7EA6-4334-574E-B4E5-583D99F490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90000"/>
          </a:blip>
          <a:srcRect l="24632" r="18458"/>
          <a:stretch/>
        </p:blipFill>
        <p:spPr>
          <a:xfrm>
            <a:off x="9307676" y="4323902"/>
            <a:ext cx="2884327" cy="2534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F57386-770E-AA44-BA9E-5231C15EB1D0}"/>
              </a:ext>
            </a:extLst>
          </p:cNvPr>
          <p:cNvSpPr txBox="1"/>
          <p:nvPr/>
        </p:nvSpPr>
        <p:spPr>
          <a:xfrm>
            <a:off x="1623820" y="5813499"/>
            <a:ext cx="321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Candara" panose="020E0502030303020204" pitchFamily="34" charset="0"/>
              </a:rPr>
              <a:t>A Translator by Ryan Bacarra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0D0A-31B7-604A-B542-77344BCD2AF1}"/>
              </a:ext>
            </a:extLst>
          </p:cNvPr>
          <p:cNvSpPr txBox="1"/>
          <p:nvPr/>
        </p:nvSpPr>
        <p:spPr>
          <a:xfrm>
            <a:off x="857793" y="6396333"/>
            <a:ext cx="4746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ndara" panose="020E0502030303020204" pitchFamily="34" charset="0"/>
              </a:rPr>
              <a:t>https://github.com/</a:t>
            </a:r>
            <a:r>
              <a:rPr lang="en-US" sz="1400" dirty="0" err="1">
                <a:latin typeface="Candara" panose="020E0502030303020204" pitchFamily="34" charset="0"/>
              </a:rPr>
              <a:t>ksu</a:t>
            </a:r>
            <a:r>
              <a:rPr lang="en-US" sz="1400" dirty="0">
                <a:latin typeface="Candara" panose="020E0502030303020204" pitchFamily="34" charset="0"/>
              </a:rPr>
              <a:t>-is/So-Filipino-interpreter </a:t>
            </a:r>
          </a:p>
        </p:txBody>
      </p:sp>
    </p:spTree>
    <p:extLst>
      <p:ext uri="{BB962C8B-B14F-4D97-AF65-F5344CB8AC3E}">
        <p14:creationId xmlns:p14="http://schemas.microsoft.com/office/powerpoint/2010/main" val="1994012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2F853A-088D-394E-88AF-91765C2D6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0000"/>
          </a:blip>
          <a:srcRect l="8953" r="895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076C4-CDC7-7D4D-8EAB-C14E5C14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" y="127591"/>
            <a:ext cx="6847536" cy="1796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unset" dir="t"/>
            </a:scene3d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Candara" panose="020E0502030303020204" pitchFamily="34" charset="0"/>
              </a:rPr>
              <a:t>Ang Ideya – The 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14943-CFDF-BC42-B02A-368EFEAA6A4D}"/>
              </a:ext>
            </a:extLst>
          </p:cNvPr>
          <p:cNvSpPr txBox="1"/>
          <p:nvPr/>
        </p:nvSpPr>
        <p:spPr>
          <a:xfrm>
            <a:off x="442206" y="2051297"/>
            <a:ext cx="5962785" cy="1627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ndara" panose="020E0502030303020204" pitchFamily="34" charset="0"/>
              </a:rPr>
              <a:t>A translator for foreigners visiting the Philippines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ndara" panose="020E0502030303020204" pitchFamily="34" charset="0"/>
              </a:rPr>
              <a:t>Experience and immersion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ndara" panose="020E0502030303020204" pitchFamily="34" charset="0"/>
              </a:rPr>
              <a:t>Tagalog, Cebuano/Bisaya, Waray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andara" panose="020E0502030303020204" pitchFamily="34" charset="0"/>
              </a:rPr>
              <a:t>Alien-Human Translator by laibanasir on GitHub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13AC29-6EA3-FB46-B8A8-1257A5947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" r="4550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695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F4FE3D-7194-924C-9523-479F74C2E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-24" t="22171" r="23" b="14964"/>
          <a:stretch/>
        </p:blipFill>
        <p:spPr>
          <a:xfrm>
            <a:off x="-19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757DB-839B-D44D-9DCA-CD6F8D78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654" y="813958"/>
            <a:ext cx="624608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Surprises and Difficulties</a:t>
            </a:r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9A5D5E-1145-D548-B9A0-5193ADA5A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0" r="31985" b="1"/>
          <a:stretch/>
        </p:blipFill>
        <p:spPr>
          <a:xfrm>
            <a:off x="-2315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D698-3F41-C74D-949F-ECD44A25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654" y="2242306"/>
            <a:ext cx="6246081" cy="1843077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2 translator modules; </a:t>
            </a:r>
          </a:p>
          <a:p>
            <a:r>
              <a:rPr lang="en-US" sz="2400" dirty="0">
                <a:latin typeface="Candara" panose="020E0502030303020204" pitchFamily="34" charset="0"/>
              </a:rPr>
              <a:t>One module per dialect?! </a:t>
            </a:r>
          </a:p>
          <a:p>
            <a:pPr lvl="1"/>
            <a:r>
              <a:rPr lang="en-US" sz="2200" dirty="0">
                <a:latin typeface="Candara" panose="020E0502030303020204" pitchFamily="34" charset="0"/>
              </a:rPr>
              <a:t>Tedious Part: Created csv modules for each dialect</a:t>
            </a:r>
          </a:p>
          <a:p>
            <a:r>
              <a:rPr lang="en-US" sz="2400" dirty="0">
                <a:latin typeface="Candara" panose="020E0502030303020204" pitchFamily="34" charset="0"/>
              </a:rPr>
              <a:t>Not many roadblocks, but there were some minor ones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1701BA0D-3FAC-CE43-9733-A8881C7CF2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23" t="41042" r="9462" b="30625"/>
          <a:stretch/>
        </p:blipFill>
        <p:spPr>
          <a:xfrm>
            <a:off x="4929188" y="5014912"/>
            <a:ext cx="7254982" cy="18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58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beach next to a body of water&#10;&#10;Description automatically generated">
            <a:extLst>
              <a:ext uri="{FF2B5EF4-FFF2-40B4-BE49-F238E27FC236}">
                <a16:creationId xmlns:a16="http://schemas.microsoft.com/office/drawing/2014/main" id="{0694BBBC-1A47-E34D-9EA7-BBAD969A4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3" r="12244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6CEA5-3EC2-0B4C-AF92-BC8E5FF0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874" y="576827"/>
            <a:ext cx="4063764" cy="858382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Candara" panose="020E0502030303020204" pitchFamily="34" charset="0"/>
              </a:rPr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5C22-FCE9-5E4D-ADBB-6CF7F60F9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382" y="2011840"/>
            <a:ext cx="4455256" cy="2700062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“Sorry. Entry was not found. Find out what it is, then add it here.”</a:t>
            </a:r>
          </a:p>
          <a:p>
            <a:r>
              <a:rPr lang="en-US" sz="2400" dirty="0">
                <a:latin typeface="Candara" panose="020E0502030303020204" pitchFamily="34" charset="0"/>
              </a:rPr>
              <a:t>From dialects to English</a:t>
            </a:r>
          </a:p>
          <a:p>
            <a:r>
              <a:rPr lang="en-US" sz="2400" dirty="0">
                <a:latin typeface="Candara" panose="020E0502030303020204" pitchFamily="34" charset="0"/>
              </a:rPr>
              <a:t>Translators b/w dialects and English </a:t>
            </a:r>
          </a:p>
          <a:p>
            <a:r>
              <a:rPr lang="en-US" sz="2400" dirty="0">
                <a:latin typeface="Candara" panose="020E0502030303020204" pitchFamily="34" charset="0"/>
              </a:rPr>
              <a:t>B/w most-all dialects and other languages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2788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134</Words>
  <Application>Microsoft Macintosh PowerPoint</Application>
  <PresentationFormat>Widescreen</PresentationFormat>
  <Paragraphs>23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Meiryo</vt:lpstr>
      <vt:lpstr>Arial</vt:lpstr>
      <vt:lpstr>Calibri</vt:lpstr>
      <vt:lpstr>Calibri Light</vt:lpstr>
      <vt:lpstr>Candara</vt:lpstr>
      <vt:lpstr>Office Theme</vt:lpstr>
      <vt:lpstr>So Filipino</vt:lpstr>
      <vt:lpstr>Ang Ideya – The Idea</vt:lpstr>
      <vt:lpstr>Surprises and Difficulties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Filipino</dc:title>
  <dc:creator>Ryan Bacarra</dc:creator>
  <cp:lastModifiedBy>Ryan Bacarra</cp:lastModifiedBy>
  <cp:revision>3</cp:revision>
  <dcterms:created xsi:type="dcterms:W3CDTF">2020-12-12T04:02:58Z</dcterms:created>
  <dcterms:modified xsi:type="dcterms:W3CDTF">2020-12-12T04:43:24Z</dcterms:modified>
</cp:coreProperties>
</file>